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sldIdLst>
    <p:sldId id="256" r:id="rId2"/>
    <p:sldId id="257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94"/>
  </p:normalViewPr>
  <p:slideViewPr>
    <p:cSldViewPr snapToGrid="0">
      <p:cViewPr varScale="1">
        <p:scale>
          <a:sx n="121" d="100"/>
          <a:sy n="121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8/23/22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397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8/23/22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409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721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8/23/22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807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8/23/22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552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8/23/22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878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8/23/22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7090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8/23/22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442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8/23/22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191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8/23/22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058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8/23/22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301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6658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24" r:id="rId6"/>
    <p:sldLayoutId id="2147483719" r:id="rId7"/>
    <p:sldLayoutId id="2147483720" r:id="rId8"/>
    <p:sldLayoutId id="2147483721" r:id="rId9"/>
    <p:sldLayoutId id="2147483723" r:id="rId10"/>
    <p:sldLayoutId id="2147483722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A picture containing cup&#10;&#10;Description automatically generated">
            <a:extLst>
              <a:ext uri="{FF2B5EF4-FFF2-40B4-BE49-F238E27FC236}">
                <a16:creationId xmlns:a16="http://schemas.microsoft.com/office/drawing/2014/main" id="{A8454817-91B0-9C21-7D99-59309247D5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982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D971BA-8DC7-0DBD-84F9-E0F2414AB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0750" y="1346268"/>
            <a:ext cx="7810500" cy="3125338"/>
          </a:xfrm>
        </p:spPr>
        <p:txBody>
          <a:bodyPr anchor="b">
            <a:normAutofit/>
          </a:bodyPr>
          <a:lstStyle/>
          <a:p>
            <a:pPr algn="ctr"/>
            <a:r>
              <a:rPr lang="en-US" sz="6700" dirty="0"/>
              <a:t>Craft Breweries in the 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48301E-9A14-082D-5213-1BD5794BF77C}"/>
              </a:ext>
            </a:extLst>
          </p:cNvPr>
          <p:cNvSpPr txBox="1"/>
          <p:nvPr/>
        </p:nvSpPr>
        <p:spPr>
          <a:xfrm>
            <a:off x="4946821" y="5817864"/>
            <a:ext cx="2298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By: Rolly Costillas</a:t>
            </a:r>
          </a:p>
        </p:txBody>
      </p:sp>
    </p:spTree>
    <p:extLst>
      <p:ext uri="{BB962C8B-B14F-4D97-AF65-F5344CB8AC3E}">
        <p14:creationId xmlns:p14="http://schemas.microsoft.com/office/powerpoint/2010/main" val="3156411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5C26A69-9826-D1A1-CE80-102FB70CE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052118"/>
            <a:ext cx="3249828" cy="593123"/>
          </a:xfrm>
        </p:spPr>
        <p:txBody>
          <a:bodyPr/>
          <a:lstStyle/>
          <a:p>
            <a:pPr algn="ctr"/>
            <a:r>
              <a:rPr lang="en-US" sz="3200" dirty="0"/>
              <a:t>Introduction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8E39655-A666-1A48-7983-7DC3DF1E0A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00911" y="321276"/>
            <a:ext cx="7052117" cy="6104237"/>
          </a:xfrm>
        </p:spPr>
        <p:txBody>
          <a:bodyPr/>
          <a:lstStyle/>
          <a:p>
            <a:r>
              <a:rPr lang="en-US" sz="2800" b="1" dirty="0"/>
              <a:t>Visualization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Interactive Mapping of craft breweries in the US by city showing the following: Brewery Name, Beer Name, Beer Style, and the Overall Review.</a:t>
            </a:r>
          </a:p>
          <a:p>
            <a:r>
              <a:rPr lang="en-US" sz="2800" b="1" dirty="0"/>
              <a:t>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Kaggle-Beer Reviews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BeerAdvocate Web Scape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HTML / JavaScript / CSS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012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81787-A36B-22B3-1415-1B55E4A2F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Interactive Map of </a:t>
            </a:r>
            <a:br>
              <a:rPr lang="en-US" dirty="0"/>
            </a:br>
            <a:r>
              <a:rPr lang="en-US" dirty="0"/>
              <a:t>Craft Breweries in the 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84CC54A-59DA-9B33-27C7-AF4BFFC598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6582" y="2312988"/>
            <a:ext cx="5374229" cy="41027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6B93BE-4ECC-F658-95CA-4AA88FC7CDB6}"/>
              </a:ext>
            </a:extLst>
          </p:cNvPr>
          <p:cNvSpPr txBox="1"/>
          <p:nvPr/>
        </p:nvSpPr>
        <p:spPr>
          <a:xfrm>
            <a:off x="1251350" y="2600370"/>
            <a:ext cx="35557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The Street View Map</a:t>
            </a:r>
          </a:p>
        </p:txBody>
      </p: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D36A747-E1CA-9A21-8B51-43C989329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291" y="3631475"/>
            <a:ext cx="3771900" cy="278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56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CFB7E6E1-9553-6FFD-F547-34C3E99E6FD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05394" y="2438399"/>
            <a:ext cx="5374731" cy="3657600"/>
          </a:xfrm>
          <a:prstGeom prst="rect">
            <a:avLst/>
          </a:prstGeom>
        </p:spPr>
      </p:pic>
      <p:pic>
        <p:nvPicPr>
          <p:cNvPr id="6" name="Content Placeholder 6" descr="A map of the world&#10;&#10;Description automatically generated with low confidence">
            <a:extLst>
              <a:ext uri="{FF2B5EF4-FFF2-40B4-BE49-F238E27FC236}">
                <a16:creationId xmlns:a16="http://schemas.microsoft.com/office/drawing/2014/main" id="{98712C74-EFE3-F502-0275-6AD0C8F34E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30974" y="2438399"/>
            <a:ext cx="4955631" cy="365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D5D8DC-DFCF-6ACA-41D9-6CB75A0429A1}"/>
              </a:ext>
            </a:extLst>
          </p:cNvPr>
          <p:cNvSpPr txBox="1"/>
          <p:nvPr/>
        </p:nvSpPr>
        <p:spPr>
          <a:xfrm>
            <a:off x="1639907" y="940526"/>
            <a:ext cx="23991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Satellite View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19AD4E-C8C1-8B68-D129-16D9C8506EFE}"/>
              </a:ext>
            </a:extLst>
          </p:cNvPr>
          <p:cNvSpPr txBox="1"/>
          <p:nvPr/>
        </p:nvSpPr>
        <p:spPr>
          <a:xfrm>
            <a:off x="7670121" y="940526"/>
            <a:ext cx="1846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Dark View</a:t>
            </a:r>
          </a:p>
        </p:txBody>
      </p:sp>
    </p:spTree>
    <p:extLst>
      <p:ext uri="{BB962C8B-B14F-4D97-AF65-F5344CB8AC3E}">
        <p14:creationId xmlns:p14="http://schemas.microsoft.com/office/powerpoint/2010/main" val="232514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DC7E12-2166-1887-1D63-82F82B476E10}"/>
              </a:ext>
            </a:extLst>
          </p:cNvPr>
          <p:cNvSpPr txBox="1"/>
          <p:nvPr/>
        </p:nvSpPr>
        <p:spPr>
          <a:xfrm>
            <a:off x="3434150" y="2760016"/>
            <a:ext cx="53237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/>
              <a:t>End of Presentation. </a:t>
            </a:r>
          </a:p>
          <a:p>
            <a:pPr algn="ctr"/>
            <a:r>
              <a:rPr lang="en-US" sz="36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89747093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00F65EA-D5B5-8542-8527-C33068D0427C}" vid="{9C0D5523-0D63-9547-A776-1A03B109D2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</TotalTime>
  <Words>74</Words>
  <Application>Microsoft Macintosh PowerPoint</Application>
  <PresentationFormat>Widescreen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Meiryo</vt:lpstr>
      <vt:lpstr>Arial</vt:lpstr>
      <vt:lpstr>Corbel</vt:lpstr>
      <vt:lpstr>SketchLinesVTI</vt:lpstr>
      <vt:lpstr>Craft Breweries in the US</vt:lpstr>
      <vt:lpstr>Introduction</vt:lpstr>
      <vt:lpstr>Interactive Map of  Craft Breweries in the US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Craft Breweries in the US</dc:title>
  <dc:creator>Rolly Costillas</dc:creator>
  <cp:lastModifiedBy>Rolly Costillas</cp:lastModifiedBy>
  <cp:revision>8</cp:revision>
  <dcterms:created xsi:type="dcterms:W3CDTF">2022-08-22T01:22:37Z</dcterms:created>
  <dcterms:modified xsi:type="dcterms:W3CDTF">2022-08-24T01:31:59Z</dcterms:modified>
</cp:coreProperties>
</file>

<file path=docProps/thumbnail.jpeg>
</file>